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7" r:id="rId6"/>
    <p:sldId id="266" r:id="rId7"/>
    <p:sldId id="265" r:id="rId8"/>
    <p:sldId id="264" r:id="rId9"/>
    <p:sldId id="286" r:id="rId10"/>
    <p:sldId id="289" r:id="rId11"/>
    <p:sldId id="290" r:id="rId12"/>
    <p:sldId id="291" r:id="rId13"/>
    <p:sldId id="293" r:id="rId14"/>
    <p:sldId id="292" r:id="rId15"/>
    <p:sldId id="27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FF"/>
    <a:srgbClr val="FF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4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0000"/>
            </a:avLst>
          </a:prstGeom>
          <a:noFill/>
          <a:effectLst>
            <a:softEdge rad="635000"/>
          </a:effectLst>
        </p:spPr>
      </p:pic>
      <p:sp>
        <p:nvSpPr>
          <p:cNvPr id="12292" name="AutoShape 4" descr="http://fotohomka.ru/images/Dec/22/ade349d9dacba600e7b8b2b69b1e7418/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11274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312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71406" y="0"/>
            <a:ext cx="8929750" cy="500066"/>
          </a:xfrm>
          <a:prstGeom prst="rect">
            <a:avLst/>
          </a:prstGeom>
          <a:noFill/>
        </p:spPr>
      </p:pic>
      <p:pic>
        <p:nvPicPr>
          <p:cNvPr id="27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71406" y="4643434"/>
            <a:ext cx="8858312" cy="500066"/>
          </a:xfrm>
          <a:prstGeom prst="rect">
            <a:avLst/>
          </a:prstGeom>
          <a:noFill/>
        </p:spPr>
      </p:pic>
      <p:pic>
        <p:nvPicPr>
          <p:cNvPr id="30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-2250297" y="2321717"/>
            <a:ext cx="5000660" cy="500066"/>
          </a:xfrm>
          <a:prstGeom prst="rect">
            <a:avLst/>
          </a:prstGeom>
          <a:noFill/>
        </p:spPr>
      </p:pic>
      <p:pic>
        <p:nvPicPr>
          <p:cNvPr id="32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6250793" y="2321717"/>
            <a:ext cx="5000660" cy="500066"/>
          </a:xfrm>
          <a:prstGeom prst="rect">
            <a:avLst/>
          </a:prstGeom>
          <a:noFill/>
        </p:spPr>
      </p:pic>
      <p:pic>
        <p:nvPicPr>
          <p:cNvPr id="17432" name="Picture 24" descr="http://img-fotki.yandex.ru/get/5413/47407354.3bc/0_aa82e_ace40dc7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10800000">
            <a:off x="4293714" y="1643055"/>
            <a:ext cx="4850285" cy="3500441"/>
          </a:xfrm>
          <a:prstGeom prst="rect">
            <a:avLst/>
          </a:prstGeom>
          <a:noFill/>
        </p:spPr>
      </p:pic>
      <p:pic>
        <p:nvPicPr>
          <p:cNvPr id="33" name="Picture 24" descr="http://img-fotki.yandex.ru/get/5413/47407354.3bc/0_aa82e_ace40dc7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10800000" flipH="1">
            <a:off x="0" y="1843897"/>
            <a:ext cx="4572000" cy="3299603"/>
          </a:xfrm>
          <a:prstGeom prst="rect">
            <a:avLst/>
          </a:prstGeom>
          <a:noFill/>
        </p:spPr>
      </p:pic>
      <p:pic>
        <p:nvPicPr>
          <p:cNvPr id="17436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5400000" flipH="1" flipV="1">
            <a:off x="7562272" y="224439"/>
            <a:ext cx="1806169" cy="1357289"/>
          </a:xfrm>
          <a:prstGeom prst="rect">
            <a:avLst/>
          </a:prstGeom>
          <a:noFill/>
        </p:spPr>
      </p:pic>
      <p:pic>
        <p:nvPicPr>
          <p:cNvPr id="38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5400000" flipH="1">
            <a:off x="-224440" y="224440"/>
            <a:ext cx="1806169" cy="135728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8731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0651"/>
            </a:avLst>
          </a:prstGeom>
          <a:noFill/>
          <a:effectLst>
            <a:softEdge rad="635000"/>
          </a:effectLst>
        </p:spPr>
      </p:pic>
      <p:pic>
        <p:nvPicPr>
          <p:cNvPr id="13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910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0651"/>
            </a:avLst>
          </a:prstGeom>
          <a:noFill/>
          <a:effectLst>
            <a:softEdge rad="635000"/>
          </a:effectLst>
        </p:spPr>
      </p:pic>
      <p:pic>
        <p:nvPicPr>
          <p:cNvPr id="8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910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142844" y="0"/>
            <a:ext cx="9001156" cy="500066"/>
          </a:xfrm>
          <a:prstGeom prst="rect">
            <a:avLst/>
          </a:prstGeom>
          <a:noFill/>
        </p:spPr>
      </p:pic>
      <p:pic>
        <p:nvPicPr>
          <p:cNvPr id="5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-2250297" y="2321717"/>
            <a:ext cx="5000660" cy="500066"/>
          </a:xfrm>
          <a:prstGeom prst="rect">
            <a:avLst/>
          </a:prstGeom>
          <a:noFill/>
        </p:spPr>
      </p:pic>
      <p:pic>
        <p:nvPicPr>
          <p:cNvPr id="6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6393637" y="2250297"/>
            <a:ext cx="5000660" cy="500066"/>
          </a:xfrm>
          <a:prstGeom prst="rect">
            <a:avLst/>
          </a:prstGeom>
          <a:noFill/>
        </p:spPr>
      </p:pic>
      <p:pic>
        <p:nvPicPr>
          <p:cNvPr id="9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71406" y="4643434"/>
            <a:ext cx="9072594" cy="500066"/>
          </a:xfrm>
          <a:prstGeom prst="rect">
            <a:avLst/>
          </a:prstGeom>
          <a:noFill/>
        </p:spPr>
      </p:pic>
      <p:pic>
        <p:nvPicPr>
          <p:cNvPr id="14" name="Picture 24" descr="http://img-fotki.yandex.ru/get/5413/47407354.3bc/0_aa82e_ace40dc7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16200000" flipH="1" flipV="1">
            <a:off x="5414085" y="229483"/>
            <a:ext cx="3959398" cy="3500432"/>
          </a:xfrm>
          <a:prstGeom prst="rect">
            <a:avLst/>
          </a:prstGeom>
          <a:noFill/>
        </p:spPr>
      </p:pic>
      <p:pic>
        <p:nvPicPr>
          <p:cNvPr id="17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6200000">
            <a:off x="7924083" y="3821448"/>
            <a:ext cx="1540921" cy="8989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384"/>
            </a:avLst>
          </a:prstGeom>
          <a:noFill/>
          <a:effectLst>
            <a:softEdge rad="635000"/>
          </a:effectLst>
        </p:spPr>
      </p:pic>
      <p:pic>
        <p:nvPicPr>
          <p:cNvPr id="22" name="Рисунок 21" descr="beige-fur-texture-free-high-resolution-dimensions_949944.jp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5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71406" y="4643434"/>
            <a:ext cx="9072594" cy="500066"/>
          </a:xfrm>
          <a:prstGeom prst="rect">
            <a:avLst/>
          </a:prstGeom>
          <a:noFill/>
        </p:spPr>
      </p:pic>
      <p:pic>
        <p:nvPicPr>
          <p:cNvPr id="26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-2250297" y="2321717"/>
            <a:ext cx="5000660" cy="500066"/>
          </a:xfrm>
          <a:prstGeom prst="rect">
            <a:avLst/>
          </a:prstGeom>
          <a:noFill/>
        </p:spPr>
      </p:pic>
      <p:pic>
        <p:nvPicPr>
          <p:cNvPr id="27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6393637" y="2250297"/>
            <a:ext cx="5000660" cy="500066"/>
          </a:xfrm>
          <a:prstGeom prst="rect">
            <a:avLst/>
          </a:prstGeom>
          <a:noFill/>
        </p:spPr>
      </p:pic>
      <p:pic>
        <p:nvPicPr>
          <p:cNvPr id="28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142844" y="0"/>
            <a:ext cx="9001156" cy="500066"/>
          </a:xfrm>
          <a:prstGeom prst="rect">
            <a:avLst/>
          </a:prstGeom>
          <a:noFill/>
        </p:spPr>
      </p:pic>
      <p:pic>
        <p:nvPicPr>
          <p:cNvPr id="32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5400000">
            <a:off x="7738303" y="3370267"/>
            <a:ext cx="1775586" cy="1035807"/>
          </a:xfrm>
          <a:prstGeom prst="rect">
            <a:avLst/>
          </a:prstGeom>
          <a:noFill/>
        </p:spPr>
      </p:pic>
      <p:pic>
        <p:nvPicPr>
          <p:cNvPr id="33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847764" y="4143386"/>
            <a:ext cx="1714400" cy="1000114"/>
          </a:xfrm>
          <a:prstGeom prst="rect">
            <a:avLst/>
          </a:prstGeom>
          <a:noFill/>
        </p:spPr>
      </p:pic>
      <p:pic>
        <p:nvPicPr>
          <p:cNvPr id="34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6200000">
            <a:off x="-357143" y="642877"/>
            <a:ext cx="1714400" cy="1000114"/>
          </a:xfrm>
          <a:prstGeom prst="rect">
            <a:avLst/>
          </a:prstGeom>
          <a:noFill/>
        </p:spPr>
      </p:pic>
      <p:pic>
        <p:nvPicPr>
          <p:cNvPr id="35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0800000">
            <a:off x="500034" y="0"/>
            <a:ext cx="1714400" cy="100011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eige-fur-texture-free-high-resolution-dimensions_949944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8515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643702" y="4143386"/>
            <a:ext cx="1714400" cy="1000114"/>
          </a:xfrm>
          <a:prstGeom prst="rect">
            <a:avLst/>
          </a:prstGeom>
          <a:noFill/>
        </p:spPr>
      </p:pic>
      <p:pic>
        <p:nvPicPr>
          <p:cNvPr id="4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5400000">
            <a:off x="7592866" y="3408537"/>
            <a:ext cx="1959293" cy="1142975"/>
          </a:xfrm>
          <a:prstGeom prst="rect">
            <a:avLst/>
          </a:prstGeom>
          <a:noFill/>
        </p:spPr>
      </p:pic>
      <p:pic>
        <p:nvPicPr>
          <p:cNvPr id="5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521243" y="0"/>
            <a:ext cx="1836859" cy="1071552"/>
          </a:xfrm>
          <a:prstGeom prst="rect">
            <a:avLst/>
          </a:prstGeom>
          <a:noFill/>
        </p:spPr>
      </p:pic>
      <p:pic>
        <p:nvPicPr>
          <p:cNvPr id="6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6200000" flipV="1">
            <a:off x="7592865" y="836769"/>
            <a:ext cx="1959294" cy="1142976"/>
          </a:xfrm>
          <a:prstGeom prst="rect">
            <a:avLst/>
          </a:prstGeom>
          <a:noFill/>
        </p:spPr>
      </p:pic>
      <p:pic>
        <p:nvPicPr>
          <p:cNvPr id="9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0800000">
            <a:off x="785785" y="4143384"/>
            <a:ext cx="1714401" cy="1000115"/>
          </a:xfrm>
          <a:prstGeom prst="rect">
            <a:avLst/>
          </a:prstGeom>
          <a:noFill/>
        </p:spPr>
      </p:pic>
      <p:pic>
        <p:nvPicPr>
          <p:cNvPr id="11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5400000" flipV="1">
            <a:off x="-431576" y="3360516"/>
            <a:ext cx="2071702" cy="1208550"/>
          </a:xfrm>
          <a:prstGeom prst="rect">
            <a:avLst/>
          </a:prstGeom>
          <a:noFill/>
        </p:spPr>
      </p:pic>
      <p:pic>
        <p:nvPicPr>
          <p:cNvPr id="13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6200000">
            <a:off x="-372048" y="1014974"/>
            <a:ext cx="1785950" cy="1041853"/>
          </a:xfrm>
          <a:prstGeom prst="rect">
            <a:avLst/>
          </a:prstGeom>
          <a:noFill/>
        </p:spPr>
      </p:pic>
      <p:pic>
        <p:nvPicPr>
          <p:cNvPr id="14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0800000" flipV="1">
            <a:off x="357158" y="0"/>
            <a:ext cx="1913394" cy="10715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ige-fur-texture-free-high-resolution-dimensions_949944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790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eige-fur-texture-free-high-resolution-dimensions_949944.jpg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4355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Фотоотчет</a:t>
            </a:r>
            <a:endParaRPr lang="ru-RU" sz="4800" b="1" dirty="0" smtClean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rgbClr val="0099FF"/>
                  </a:solidFill>
                </a:ln>
                <a:solidFill>
                  <a:srgbClr val="9900CC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О проделанной работе в районном смотре-конкурсе «Новогодняя гостиная»</a:t>
            </a:r>
            <a:r>
              <a:rPr lang="ru-RU" sz="3600" b="1" dirty="0" smtClean="0">
                <a:ln>
                  <a:solidFill>
                    <a:srgbClr val="0099FF"/>
                  </a:solidFill>
                </a:ln>
                <a:solidFill>
                  <a:srgbClr val="9900CC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детьми, родителями </a:t>
            </a:r>
            <a:r>
              <a:rPr lang="ru-RU" sz="32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32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Ромашка</a:t>
            </a:r>
            <a:r>
              <a:rPr lang="ru-RU" sz="32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 smtClean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воспитателем: Смирновой Л.С.</a:t>
            </a:r>
          </a:p>
          <a:p>
            <a:pPr algn="ctr"/>
            <a:r>
              <a:rPr lang="ru-RU" sz="3200" b="1" dirty="0" smtClean="0">
                <a:ln>
                  <a:solidFill>
                    <a:srgbClr val="0099FF"/>
                  </a:solidFill>
                </a:ln>
                <a:solidFill>
                  <a:srgbClr val="9900CC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2018г </a:t>
            </a:r>
            <a:endParaRPr lang="ru-RU" sz="3200" b="1" dirty="0">
              <a:ln>
                <a:solidFill>
                  <a:srgbClr val="0099FF"/>
                </a:solidFill>
              </a:ln>
              <a:solidFill>
                <a:srgbClr val="9900CC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3459"/>
            <a:ext cx="8640960" cy="47965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2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471"/>
            <a:ext cx="8424936" cy="4968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8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8579295" cy="49475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Заходите в гости к нам, очень рады будем вам.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47242"/>
            <a:ext cx="3960440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747242"/>
            <a:ext cx="468051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4104456" cy="489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23478"/>
            <a:ext cx="468052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0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4787"/>
            <a:ext cx="9000999" cy="3879131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Показатели смотра конкурса: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FF"/>
                </a:solidFill>
              </a:rPr>
              <a:t>Безопасность оформления </a:t>
            </a:r>
            <a:r>
              <a:rPr lang="ru-RU" sz="1800" dirty="0" smtClean="0">
                <a:solidFill>
                  <a:srgbClr val="0000FF"/>
                </a:solidFill>
              </a:rPr>
              <a:t>соблюдаем, гирлянду в присутствии взрослых включаем, и выключать не забываем!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FF00FF"/>
                </a:solidFill>
              </a:rPr>
              <a:t>Творческий подход и оригинальность</a:t>
            </a:r>
            <a:r>
              <a:rPr lang="ru-RU" sz="1800" dirty="0" smtClean="0">
                <a:solidFill>
                  <a:srgbClr val="0000FF"/>
                </a:solidFill>
              </a:rPr>
              <a:t> присутствует: снег есть! Кругом зима, осень отсутствует.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FF00FF"/>
                </a:solidFill>
              </a:rPr>
              <a:t>Учёт возрастных особенностей </a:t>
            </a:r>
            <a:r>
              <a:rPr lang="ru-RU" sz="1800" dirty="0" smtClean="0">
                <a:solidFill>
                  <a:srgbClr val="0000FF"/>
                </a:solidFill>
              </a:rPr>
              <a:t>+желание увидеть снег в группе соблюдены.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FF00FF"/>
                </a:solidFill>
              </a:rPr>
              <a:t>Все эстетично и практично!</a:t>
            </a:r>
            <a:br>
              <a:rPr lang="ru-RU" sz="1800" dirty="0" smtClean="0">
                <a:solidFill>
                  <a:srgbClr val="FF00FF"/>
                </a:solidFill>
              </a:rPr>
            </a:br>
            <a:r>
              <a:rPr lang="ru-RU" sz="1800" dirty="0" smtClean="0">
                <a:solidFill>
                  <a:srgbClr val="FF00FF"/>
                </a:solidFill>
              </a:rPr>
              <a:t>Световая иллюминация </a:t>
            </a:r>
            <a:r>
              <a:rPr lang="ru-RU" sz="1800" dirty="0" smtClean="0">
                <a:solidFill>
                  <a:srgbClr val="0000FF"/>
                </a:solidFill>
              </a:rPr>
              <a:t>есть.</a:t>
            </a:r>
            <a:r>
              <a:rPr lang="ru-RU" sz="1800" dirty="0" smtClean="0">
                <a:solidFill>
                  <a:srgbClr val="FF00FF"/>
                </a:solidFill>
              </a:rPr>
              <a:t/>
            </a:r>
            <a:br>
              <a:rPr lang="ru-RU" sz="1800" dirty="0" smtClean="0">
                <a:solidFill>
                  <a:srgbClr val="FF00FF"/>
                </a:solidFill>
              </a:rPr>
            </a:br>
            <a:r>
              <a:rPr lang="ru-RU" sz="1800" dirty="0" smtClean="0">
                <a:solidFill>
                  <a:srgbClr val="FF00FF"/>
                </a:solidFill>
              </a:rPr>
              <a:t>И сказка на окошке </a:t>
            </a:r>
            <a:r>
              <a:rPr lang="ru-RU" sz="1800" dirty="0" smtClean="0">
                <a:solidFill>
                  <a:srgbClr val="0000FF"/>
                </a:solidFill>
              </a:rPr>
              <a:t>новая немножко: зимняя про колобок, возвратился к </a:t>
            </a:r>
            <a:r>
              <a:rPr lang="ru-RU" sz="1800" dirty="0">
                <a:solidFill>
                  <a:srgbClr val="0000FF"/>
                </a:solidFill>
              </a:rPr>
              <a:t>ё</a:t>
            </a:r>
            <a:r>
              <a:rPr lang="ru-RU" sz="1800" dirty="0" smtClean="0">
                <a:solidFill>
                  <a:srgbClr val="0000FF"/>
                </a:solidFill>
              </a:rPr>
              <a:t>лке, вот!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FF00FF"/>
                </a:solidFill>
              </a:rPr>
              <a:t>Игрушки и украшения </a:t>
            </a:r>
            <a:r>
              <a:rPr lang="ru-RU" sz="1800" dirty="0" smtClean="0">
                <a:solidFill>
                  <a:srgbClr val="0000FF"/>
                </a:solidFill>
              </a:rPr>
              <a:t>старались делать сами, сначала мы учились-оцените сами.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FF00FF"/>
                </a:solidFill>
              </a:rPr>
              <a:t>Про </a:t>
            </a:r>
            <a:r>
              <a:rPr lang="ru-RU" sz="1800" dirty="0" err="1" smtClean="0">
                <a:solidFill>
                  <a:srgbClr val="FF00FF"/>
                </a:solidFill>
              </a:rPr>
              <a:t>реализацияю</a:t>
            </a:r>
            <a:r>
              <a:rPr lang="ru-RU" sz="1800" dirty="0" smtClean="0">
                <a:solidFill>
                  <a:srgbClr val="FF00FF"/>
                </a:solidFill>
              </a:rPr>
              <a:t> ФГОС</a:t>
            </a:r>
            <a:r>
              <a:rPr lang="ru-RU" sz="1800" dirty="0" smtClean="0">
                <a:solidFill>
                  <a:srgbClr val="0000FF"/>
                </a:solidFill>
              </a:rPr>
              <a:t>  и Новый год не забывали, в игру сюжетную играли.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0000FF"/>
                </a:solidFill>
              </a:rPr>
              <a:t/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ЖЕЛАЕМ ЗДОРОВЬЯ, УСПЕХОВ,СЧАСТЬЯ, УДАЧИ, ХОРОШЕГО НАСТРОЕНИЯ В ПРИДАЧУ!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4443958"/>
            <a:ext cx="5111750" cy="1506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4443958"/>
            <a:ext cx="3008313" cy="22732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7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47614"/>
            <a:ext cx="5598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36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algn="ctr"/>
            <a:r>
              <a:rPr lang="ru-RU" sz="3600" b="1" dirty="0" smtClean="0">
                <a:ln>
                  <a:solidFill>
                    <a:srgbClr val="0099FF"/>
                  </a:solidFill>
                </a:ln>
                <a:solidFill>
                  <a:srgbClr val="9900CC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НАСТУПАЮЩИМ</a:t>
            </a:r>
          </a:p>
          <a:p>
            <a:pPr algn="ctr"/>
            <a:r>
              <a:rPr lang="ru-RU" sz="3600" b="1" dirty="0" smtClean="0">
                <a:ln>
                  <a:solidFill>
                    <a:srgbClr val="0099FF"/>
                  </a:solidFill>
                </a:ln>
                <a:solidFill>
                  <a:srgbClr val="9900CC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НОВЫМ 2019 годом!</a:t>
            </a:r>
            <a:endParaRPr lang="ru-RU" sz="3600" b="1" dirty="0" smtClean="0">
              <a:ln>
                <a:solidFill>
                  <a:srgbClr val="0099FF"/>
                </a:solidFill>
              </a:ln>
              <a:solidFill>
                <a:srgbClr val="9900CC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n>
                <a:solidFill>
                  <a:srgbClr val="0099FF"/>
                </a:solidFill>
              </a:ln>
              <a:solidFill>
                <a:srgbClr val="9900CC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52736" y="620730"/>
            <a:ext cx="13249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Новый конкурс поджидали, наконец о нем узнали.</a:t>
            </a:r>
          </a:p>
          <a:p>
            <a:pPr algn="ctr"/>
            <a:r>
              <a:rPr lang="ru-RU" sz="28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Детям и родителям</a:t>
            </a:r>
          </a:p>
          <a:p>
            <a:pPr algn="ctr"/>
            <a:r>
              <a:rPr lang="ru-RU" sz="2800" b="1" dirty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ообщили,</a:t>
            </a:r>
          </a:p>
          <a:p>
            <a:pPr algn="ctr"/>
            <a:r>
              <a:rPr lang="ru-RU" sz="28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дети тут же предложили:</a:t>
            </a:r>
          </a:p>
          <a:p>
            <a:pPr algn="ctr"/>
            <a:r>
              <a:rPr lang="ru-RU" sz="28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очень любят они снег, ну, а снега </a:t>
            </a:r>
          </a:p>
          <a:p>
            <a:pPr algn="ctr"/>
            <a:r>
              <a:rPr lang="ru-RU" sz="28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группе нет...</a:t>
            </a:r>
            <a:endParaRPr lang="ru-RU" sz="2800" b="1" dirty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406" y="586591"/>
            <a:ext cx="3078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/>
              <a:t>, наконец-то</a:t>
            </a:r>
            <a:endParaRPr lang="ru-RU" dirty="0"/>
          </a:p>
        </p:txBody>
      </p:sp>
      <p:pic>
        <p:nvPicPr>
          <p:cNvPr id="3" name="Picture 2" descr="https://pp.userapi.com/c845524/v845524703/152743/LOJE2bhBfv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31" y="3790563"/>
            <a:ext cx="4326223" cy="324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5524/v845524703/152743/LOJE2bhBfv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9287" y="1730903"/>
            <a:ext cx="3769924" cy="26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9503"/>
            <a:ext cx="9144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саду и дома снежинки вырезали, группу нашу украшали. </a:t>
            </a:r>
          </a:p>
          <a:p>
            <a:pPr algn="ctr"/>
            <a:r>
              <a:rPr lang="ru-RU" sz="24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Появились снежинки, в группе - Зима: радуется, веселится в ней детвора.</a:t>
            </a:r>
            <a:endParaRPr lang="ru-RU" sz="2400" b="1" dirty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19025"/>
            <a:ext cx="7416824" cy="36036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1" y="1"/>
            <a:ext cx="8363271" cy="5555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Новый год мы очень ждем: рисуем, клеим и поем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5050" y="-236562"/>
            <a:ext cx="5111750" cy="4831185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7" y="783114"/>
            <a:ext cx="2592288" cy="4020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89" y="795392"/>
            <a:ext cx="2520280" cy="4008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63518"/>
            <a:ext cx="3168352" cy="3940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712"/>
            <a:ext cx="2808312" cy="41912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2314599" cy="31516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5527"/>
            <a:ext cx="2931313" cy="4104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68" y="864670"/>
            <a:ext cx="2757319" cy="40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753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Лепим угощение-</a:t>
            </a:r>
            <a:r>
              <a:rPr lang="ru-RU" sz="2400" b="1" dirty="0" err="1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Хрюше</a:t>
            </a:r>
            <a:r>
              <a:rPr lang="ru-RU" sz="24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на удивление!</a:t>
            </a:r>
            <a:endParaRPr lang="ru-RU" sz="2400" b="1" dirty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89199"/>
            <a:ext cx="2808312" cy="37648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9199"/>
            <a:ext cx="2304256" cy="3764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112677"/>
            <a:ext cx="3024335" cy="374134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753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Желаем всем хорошего настроения!</a:t>
            </a:r>
            <a:r>
              <a:rPr lang="ru-RU" sz="24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089199"/>
            <a:ext cx="6178034" cy="364279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11511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"/>
            <a:ext cx="9001000" cy="699542"/>
          </a:xfrm>
        </p:spPr>
        <p:txBody>
          <a:bodyPr/>
          <a:lstStyle/>
          <a:p>
            <a:r>
              <a:rPr lang="ru-RU" dirty="0" smtClean="0"/>
              <a:t>Писали дедушке Морозу письмо, думаем получит он вскоре его. В нем про мечты написали свои...Дедушка Мороз, любимый, в гости приходи!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" y="699544"/>
            <a:ext cx="4210759" cy="424847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0" y="699543"/>
            <a:ext cx="4691116" cy="424847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8892480" cy="288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Вас, мы в группу приглашаем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> Сказку увидать, вам, обещаем...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699542"/>
            <a:ext cx="4968552" cy="3895081"/>
          </a:xfrm>
        </p:spPr>
        <p:txBody>
          <a:bodyPr/>
          <a:lstStyle/>
          <a:p>
            <a:pPr algn="ctr">
              <a:buNone/>
            </a:pPr>
            <a:r>
              <a:rPr lang="ru-RU" sz="2000" b="1" u="sng" dirty="0" smtClean="0">
                <a:solidFill>
                  <a:srgbClr val="0000FF"/>
                </a:solidFill>
              </a:rPr>
              <a:t> 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5" y="555526"/>
            <a:ext cx="3672407" cy="352839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3888432" cy="4587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555526"/>
            <a:ext cx="4752528" cy="458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179</Words>
  <Application>Microsoft Office PowerPoint</Application>
  <PresentationFormat>Экран (16:9)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Новый год мы очень ждем: рисуем, клеим и поем</vt:lpstr>
      <vt:lpstr>Презентация PowerPoint</vt:lpstr>
      <vt:lpstr>Презентация PowerPoint</vt:lpstr>
      <vt:lpstr>Презентация PowerPoint</vt:lpstr>
      <vt:lpstr>Писали дедушке Морозу письмо, думаем получит он вскоре его. В нем про мечты написали свои...Дедушка Мороз, любимый, в гости приходи!</vt:lpstr>
      <vt:lpstr>Вас, мы в группу приглашаем. Сказку увидать, вам, обещаем...</vt:lpstr>
      <vt:lpstr>Презентация PowerPoint</vt:lpstr>
      <vt:lpstr>Презентация PowerPoint</vt:lpstr>
      <vt:lpstr>Заходите в гости к нам, очень рады будем вам.</vt:lpstr>
      <vt:lpstr>Презентация PowerPoint</vt:lpstr>
      <vt:lpstr>     Показатели смотра конкурса:  Безопасность оформления соблюдаем, гирлянду в присутствии взрослых включаем, и выключать не забываем! Творческий подход и оригинальность присутствует: снег есть! Кругом зима, осень отсутствует. Учёт возрастных особенностей +желание увидеть снег в группе соблюдены. Все эстетично и практично! Световая иллюминация есть. И сказка на окошке новая немножко: зимняя про колобок, возвратился к ёлке, вот! Игрушки и украшения старались делать сами, сначала мы учились-оцените сами. Про реализацияю ФГОС  и Новый год не забывали, в игру сюжетную играли.  ЖЕЛАЕМ ЗДОРОВЬЯ, УСПЕХОВ,СЧАСТЬЯ, УДАЧИ, ХОРОШЕГО НАСТРОЕНИЯ В ПРИДАЧУ!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серго52</cp:lastModifiedBy>
  <cp:revision>153</cp:revision>
  <dcterms:created xsi:type="dcterms:W3CDTF">2016-11-23T13:26:43Z</dcterms:created>
  <dcterms:modified xsi:type="dcterms:W3CDTF">2018-12-18T21:57:33Z</dcterms:modified>
</cp:coreProperties>
</file>